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033"/>
    <a:srgbClr val="CC3300"/>
    <a:srgbClr val="A50021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72" y="2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 dirty="0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77863"/>
            <a:ext cx="47244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46588"/>
            <a:ext cx="5162550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4005263" y="0"/>
            <a:ext cx="3005137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05138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5263" y="8818563"/>
            <a:ext cx="30051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9E4F166-988B-4060-87F6-52BA7826542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5700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CED62E-B8C1-4AB2-9563-E85B62D8DA4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08300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07981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5546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8249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0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978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5607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2761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3469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0669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4094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7352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anose="020B0606020202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anose="020B0606020202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anose="020B0606020202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anose="020B0606020202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anose="020B0606020202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anose="020B0606020202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anose="020B0606020202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anose="020B0606020202030204" pitchFamily="34" charset="0"/>
        </a:defRPr>
      </a:lvl9pPr>
    </p:titleStyle>
    <p:bodyStyle>
      <a:lvl1pPr marL="342900" indent="-342900" algn="ctr" rtl="0" eaLnBrk="1" fontAlgn="base" hangingPunct="1">
        <a:spcBef>
          <a:spcPct val="20000"/>
        </a:spcBef>
        <a:spcAft>
          <a:spcPct val="0"/>
        </a:spcAft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7" name="Rectangle 1067"/>
          <p:cNvSpPr>
            <a:spLocks noChangeArrowheads="1"/>
          </p:cNvSpPr>
          <p:nvPr/>
        </p:nvSpPr>
        <p:spPr bwMode="auto">
          <a:xfrm>
            <a:off x="0" y="0"/>
            <a:ext cx="3048000" cy="6858000"/>
          </a:xfrm>
          <a:prstGeom prst="rect">
            <a:avLst/>
          </a:prstGeom>
          <a:solidFill>
            <a:srgbClr val="000066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146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5029201" y="990600"/>
            <a:ext cx="3799282" cy="4941081"/>
          </a:xfrm>
          <a:noFill/>
          <a:ln/>
        </p:spPr>
        <p:txBody>
          <a:bodyPr/>
          <a:lstStyle/>
          <a:p>
            <a:endParaRPr lang="en-US" altLang="en-US" sz="1600" dirty="0">
              <a:latin typeface="Calibri Light"/>
              <a:cs typeface="Calibri Light"/>
            </a:endParaRPr>
          </a:p>
        </p:txBody>
      </p:sp>
      <p:pic>
        <p:nvPicPr>
          <p:cNvPr id="15361" name="Picture 1" descr="http://visualidentity.psu.edu/system/files/styles/retina/private/standards_images/university-mark1.jpg?itok=YZYD-Ebj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682" y="6096000"/>
            <a:ext cx="1981200" cy="581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E82413C-1388-439C-82EA-E3636D48A9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653" y="926319"/>
            <a:ext cx="5237944" cy="5233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17612FA-DE17-401D-A75A-82276C5572A0}"/>
              </a:ext>
            </a:extLst>
          </p:cNvPr>
          <p:cNvSpPr txBox="1"/>
          <p:nvPr/>
        </p:nvSpPr>
        <p:spPr>
          <a:xfrm>
            <a:off x="544118" y="2286000"/>
            <a:ext cx="379928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n-US" sz="3200" i="1" dirty="0">
                <a:solidFill>
                  <a:schemeClr val="accent2">
                    <a:lumMod val="75000"/>
                  </a:schemeClr>
                </a:solidFill>
                <a:latin typeface="Franklin Gothic Demi" panose="020B0703020102020204" pitchFamily="34" charset="0"/>
              </a:rPr>
              <a:t>Thank you for being pawsitively fabulous!!</a:t>
            </a:r>
          </a:p>
        </p:txBody>
      </p:sp>
    </p:spTree>
    <p:extLst>
      <p:ext uri="{BB962C8B-B14F-4D97-AF65-F5344CB8AC3E}">
        <p14:creationId xmlns:p14="http://schemas.microsoft.com/office/powerpoint/2010/main" val="9305830"/>
      </p:ext>
    </p:extLst>
  </p:cSld>
  <p:clrMapOvr>
    <a:masterClrMapping/>
  </p:clrMapOvr>
</p:sld>
</file>

<file path=ppt/theme/theme1.xml><?xml version="1.0" encoding="utf-8"?>
<a:theme xmlns:a="http://schemas.openxmlformats.org/drawingml/2006/main" name="GovFlag">
  <a:themeElements>
    <a:clrScheme name="GovFlag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33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ADCA"/>
      </a:accent5>
      <a:accent6>
        <a:srgbClr val="2D2DB9"/>
      </a:accent6>
      <a:hlink>
        <a:srgbClr val="FFCC00"/>
      </a:hlink>
      <a:folHlink>
        <a:srgbClr val="B2B2B2"/>
      </a:folHlink>
    </a:clrScheme>
    <a:fontScheme name="GovFlag">
      <a:majorFont>
        <a:latin typeface="Arial Narrow"/>
        <a:ea typeface=""/>
        <a:cs typeface=""/>
      </a:majorFont>
      <a:minorFont>
        <a:latin typeface="Monotype Corsi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GovFlag 1">
        <a:dk1>
          <a:srgbClr val="000000"/>
        </a:dk1>
        <a:lt1>
          <a:srgbClr val="FFFFCC"/>
        </a:lt1>
        <a:dk2>
          <a:srgbClr val="333300"/>
        </a:dk2>
        <a:lt2>
          <a:srgbClr val="808000"/>
        </a:lt2>
        <a:accent1>
          <a:srgbClr val="339933"/>
        </a:accent1>
        <a:accent2>
          <a:srgbClr val="A50021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95001D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vFla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33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ADCA"/>
        </a:accent5>
        <a:accent6>
          <a:srgbClr val="2D2DB9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vFlag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DDDDDD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0b7986f-a1fd-48b9-b58c-cff83acebc80">
      <Terms xmlns="http://schemas.microsoft.com/office/infopath/2007/PartnerControls"/>
    </lcf76f155ced4ddcb4097134ff3c332f>
    <TaxCatchAll xmlns="c9dfec46-5c25-4321-ae06-ad7967da631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D714D7D020494780E78D28938B1843" ma:contentTypeVersion="16" ma:contentTypeDescription="Create a new document." ma:contentTypeScope="" ma:versionID="9b54e4b6c080f2661279f474221a050e">
  <xsd:schema xmlns:xsd="http://www.w3.org/2001/XMLSchema" xmlns:xs="http://www.w3.org/2001/XMLSchema" xmlns:p="http://schemas.microsoft.com/office/2006/metadata/properties" xmlns:ns2="c9dfec46-5c25-4321-ae06-ad7967da6318" xmlns:ns3="40b7986f-a1fd-48b9-b58c-cff83acebc80" targetNamespace="http://schemas.microsoft.com/office/2006/metadata/properties" ma:root="true" ma:fieldsID="29f2e8133458e1309bce9313c33c4672" ns2:_="" ns3:_="">
    <xsd:import namespace="c9dfec46-5c25-4321-ae06-ad7967da6318"/>
    <xsd:import namespace="40b7986f-a1fd-48b9-b58c-cff83acebc8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dfec46-5c25-4321-ae06-ad7967da631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9eef631-90c3-42e6-be23-ebc0aabe2a85}" ma:internalName="TaxCatchAll" ma:showField="CatchAllData" ma:web="c9dfec46-5c25-4321-ae06-ad7967da63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b7986f-a1fd-48b9-b58c-cff83acebc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8b28469-8996-4088-bd89-44d87d6385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30A2AC-C331-4963-9E21-BF55CE2D2775}">
  <ds:schemaRefs>
    <ds:schemaRef ds:uri="http://purl.org/dc/elements/1.1/"/>
    <ds:schemaRef ds:uri="http://schemas.microsoft.com/office/2006/metadata/properties"/>
    <ds:schemaRef ds:uri="f1c109e9-ca27-4eb2-ba0c-43023fdb2bad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1ce2eeee-96ac-407e-9980-2c6e9914de10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6488F23-CC65-49F7-9867-29988428F8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F2331E-16B0-40E6-BE02-575C53D721FA}"/>
</file>

<file path=docProps/app.xml><?xml version="1.0" encoding="utf-8"?>
<Properties xmlns="http://schemas.openxmlformats.org/officeDocument/2006/extended-properties" xmlns:vt="http://schemas.openxmlformats.org/officeDocument/2006/docPropsVTypes">
  <Template>tf06088964</Template>
  <TotalTime>669</TotalTime>
  <Words>8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GovFlag</vt:lpstr>
      <vt:lpstr>PowerPoint Presentation</vt:lpstr>
    </vt:vector>
  </TitlesOfParts>
  <Manager/>
  <Company>Penn State 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Pennsylvania State University University Staff Advisory Council 2017 Staff  Excellence Award Presented to Alba Congiu  May 19, 2017</dc:title>
  <dc:subject/>
  <dc:creator>WANDA G HOCKENBERRY</dc:creator>
  <cp:keywords/>
  <dc:description/>
  <cp:lastModifiedBy>O'Cain, Lynne</cp:lastModifiedBy>
  <cp:revision>35</cp:revision>
  <cp:lastPrinted>2017-04-25T16:40:00Z</cp:lastPrinted>
  <dcterms:created xsi:type="dcterms:W3CDTF">2017-04-05T12:42:23Z</dcterms:created>
  <dcterms:modified xsi:type="dcterms:W3CDTF">2022-12-02T18:03:03Z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TC060889641033</vt:lpwstr>
  </property>
  <property fmtid="{D5CDD505-2E9C-101B-9397-08002B2CF9AE}" pid="3" name="ContentTypeId">
    <vt:lpwstr>0x010100A4A0214887FBB340A69290C9891C39FA</vt:lpwstr>
  </property>
</Properties>
</file>